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68" r:id="rId4"/>
    <p:sldId id="269" r:id="rId5"/>
    <p:sldId id="270" r:id="rId6"/>
    <p:sldId id="264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6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46" d="100"/>
          <a:sy n="46" d="100"/>
        </p:scale>
        <p:origin x="780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9368E-2966-4DC9-9CA9-243F1212CD01}" type="datetimeFigureOut">
              <a:rPr lang="en-US" smtClean="0"/>
              <a:pPr/>
              <a:t>11/14/2019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F8915-D8CA-4F8A-A615-A843D79C7A9C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5961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9368E-2966-4DC9-9CA9-243F1212CD01}" type="datetimeFigureOut">
              <a:rPr lang="en-US" smtClean="0"/>
              <a:pPr/>
              <a:t>11/14/2019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F8915-D8CA-4F8A-A615-A843D79C7A9C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42690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9368E-2966-4DC9-9CA9-243F1212CD01}" type="datetimeFigureOut">
              <a:rPr lang="en-US" smtClean="0"/>
              <a:pPr/>
              <a:t>11/14/2019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F8915-D8CA-4F8A-A615-A843D79C7A9C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10308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9368E-2966-4DC9-9CA9-243F1212CD01}" type="datetimeFigureOut">
              <a:rPr lang="en-US" smtClean="0"/>
              <a:pPr/>
              <a:t>11/14/2019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F8915-D8CA-4F8A-A615-A843D79C7A9C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9969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9368E-2966-4DC9-9CA9-243F1212CD01}" type="datetimeFigureOut">
              <a:rPr lang="en-US" smtClean="0"/>
              <a:pPr/>
              <a:t>11/14/2019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F8915-D8CA-4F8A-A615-A843D79C7A9C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28741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9368E-2966-4DC9-9CA9-243F1212CD01}" type="datetimeFigureOut">
              <a:rPr lang="en-US" smtClean="0"/>
              <a:pPr/>
              <a:t>11/14/2019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F8915-D8CA-4F8A-A615-A843D79C7A9C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5553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9368E-2966-4DC9-9CA9-243F1212CD01}" type="datetimeFigureOut">
              <a:rPr lang="en-US" smtClean="0"/>
              <a:pPr/>
              <a:t>11/14/2019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F8915-D8CA-4F8A-A615-A843D79C7A9C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94852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9368E-2966-4DC9-9CA9-243F1212CD01}" type="datetimeFigureOut">
              <a:rPr lang="en-US" smtClean="0"/>
              <a:pPr/>
              <a:t>11/14/2019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F8915-D8CA-4F8A-A615-A843D79C7A9C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52340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9368E-2966-4DC9-9CA9-243F1212CD01}" type="datetimeFigureOut">
              <a:rPr lang="en-US" smtClean="0"/>
              <a:pPr/>
              <a:t>11/14/2019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F8915-D8CA-4F8A-A615-A843D79C7A9C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8570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9368E-2966-4DC9-9CA9-243F1212CD01}" type="datetimeFigureOut">
              <a:rPr lang="en-US" smtClean="0"/>
              <a:pPr/>
              <a:t>11/14/2019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F8915-D8CA-4F8A-A615-A843D79C7A9C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4466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9368E-2966-4DC9-9CA9-243F1212CD01}" type="datetimeFigureOut">
              <a:rPr lang="en-US" smtClean="0"/>
              <a:pPr/>
              <a:t>11/14/2019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F8915-D8CA-4F8A-A615-A843D79C7A9C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3791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50000"/>
            <a:lum/>
          </a:blip>
          <a:srcRect/>
          <a:stretch>
            <a:fillRect l="3000" t="-10000" r="3000" b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19368E-2966-4DC9-9CA9-243F1212CD01}" type="datetimeFigureOut">
              <a:rPr lang="en-US" smtClean="0"/>
              <a:pPr/>
              <a:t>11/14/2019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EF8915-D8CA-4F8A-A615-A843D79C7A9C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65359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ángulo 10"/>
          <p:cNvSpPr/>
          <p:nvPr/>
        </p:nvSpPr>
        <p:spPr>
          <a:xfrm>
            <a:off x="744795" y="694397"/>
            <a:ext cx="11042061" cy="2585323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Triangle">
              <a:avLst/>
            </a:prstTxWarp>
            <a:spAutoFit/>
          </a:bodyPr>
          <a:lstStyle/>
          <a:p>
            <a:pPr algn="ctr"/>
            <a:r>
              <a:rPr lang="es-ES" sz="54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PAUTAS PARA EL DESARROLLO </a:t>
            </a:r>
          </a:p>
          <a:p>
            <a:pPr algn="ctr"/>
            <a:r>
              <a:rPr lang="es-ES" sz="54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DE LAS INTELIGENCIAS MULTIPLES DE </a:t>
            </a:r>
          </a:p>
          <a:p>
            <a:pPr algn="ctr"/>
            <a:r>
              <a:rPr lang="es-ES" sz="54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NUESTROS HIJOS</a:t>
            </a:r>
            <a:endParaRPr lang="es-ES" sz="54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12" name="Rectángulo 11"/>
          <p:cNvSpPr/>
          <p:nvPr/>
        </p:nvSpPr>
        <p:spPr>
          <a:xfrm>
            <a:off x="3208898" y="4430374"/>
            <a:ext cx="6113853" cy="230832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Liliana Sopó Méndez</a:t>
            </a:r>
          </a:p>
          <a:p>
            <a:pPr algn="ctr"/>
            <a:r>
              <a:rPr lang="es-ES" sz="36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Docente de apoyo </a:t>
            </a:r>
          </a:p>
          <a:p>
            <a:pPr algn="ctr"/>
            <a:endParaRPr lang="es-E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234011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689" y="1685110"/>
            <a:ext cx="10053837" cy="37882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531454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6997" y="1541961"/>
            <a:ext cx="9376622" cy="4388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512086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6627" y="1289684"/>
            <a:ext cx="9363950" cy="48629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859811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655" y="1619793"/>
            <a:ext cx="10845761" cy="38143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593959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3423138" y="2497014"/>
            <a:ext cx="4607170" cy="305972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3600" b="1" dirty="0" smtClean="0"/>
              <a:t>GRACIAS</a:t>
            </a:r>
            <a:endParaRPr lang="es-CO" sz="3600" b="1" dirty="0"/>
          </a:p>
        </p:txBody>
      </p:sp>
    </p:spTree>
    <p:extLst>
      <p:ext uri="{BB962C8B-B14F-4D97-AF65-F5344CB8AC3E}">
        <p14:creationId xmlns:p14="http://schemas.microsoft.com/office/powerpoint/2010/main" val="124142036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C:\Users\user\Desktop\17201267_744926959022030_8540087037828090551_n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1579" y="360947"/>
            <a:ext cx="11141241" cy="63406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1 Título"/>
          <p:cNvSpPr txBox="1">
            <a:spLocks/>
          </p:cNvSpPr>
          <p:nvPr/>
        </p:nvSpPr>
        <p:spPr>
          <a:xfrm>
            <a:off x="324853" y="336884"/>
            <a:ext cx="168442" cy="156411"/>
          </a:xfrm>
          <a:prstGeom prst="rect">
            <a:avLst/>
          </a:prstGeom>
        </p:spPr>
        <p:txBody>
          <a:bodyPr>
            <a:normAutofit fontScale="300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1 Título"/>
          <p:cNvSpPr txBox="1">
            <a:spLocks/>
          </p:cNvSpPr>
          <p:nvPr/>
        </p:nvSpPr>
        <p:spPr>
          <a:xfrm>
            <a:off x="928662" y="857232"/>
            <a:ext cx="4286280" cy="5143536"/>
          </a:xfrm>
          <a:prstGeom prst="rect">
            <a:avLst/>
          </a:prstGeom>
        </p:spPr>
        <p:txBody>
          <a:bodyPr>
            <a:normAutofit fontScale="97500"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s-CO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CO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s-CO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es-CO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5 Redondear rectángulo de esquina diagonal"/>
          <p:cNvSpPr/>
          <p:nvPr/>
        </p:nvSpPr>
        <p:spPr>
          <a:xfrm>
            <a:off x="3380871" y="770021"/>
            <a:ext cx="4752475" cy="5654842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>
                <a:solidFill>
                  <a:schemeClr val="tx1"/>
                </a:solidFill>
              </a:rPr>
              <a:t>TEST DE INTELIGENCIA</a:t>
            </a:r>
            <a:br>
              <a:rPr lang="es-CO" dirty="0" smtClean="0">
                <a:solidFill>
                  <a:schemeClr val="tx1"/>
                </a:solidFill>
              </a:rPr>
            </a:br>
            <a:r>
              <a:rPr lang="es-CO" dirty="0" smtClean="0">
                <a:solidFill>
                  <a:schemeClr val="tx1"/>
                </a:solidFill>
              </a:rPr>
              <a:t/>
            </a:r>
            <a:br>
              <a:rPr lang="es-CO" dirty="0" smtClean="0">
                <a:solidFill>
                  <a:schemeClr val="tx1"/>
                </a:solidFill>
              </a:rPr>
            </a:br>
            <a:r>
              <a:rPr lang="es-CO" dirty="0" smtClean="0">
                <a:solidFill>
                  <a:schemeClr val="tx1"/>
                </a:solidFill>
              </a:rPr>
              <a:t>  6 + 4 = 210</a:t>
            </a:r>
            <a:br>
              <a:rPr lang="es-CO" dirty="0" smtClean="0">
                <a:solidFill>
                  <a:schemeClr val="tx1"/>
                </a:solidFill>
              </a:rPr>
            </a:br>
            <a:r>
              <a:rPr lang="es-CO" dirty="0" smtClean="0">
                <a:solidFill>
                  <a:schemeClr val="tx1"/>
                </a:solidFill>
              </a:rPr>
              <a:t/>
            </a:r>
            <a:br>
              <a:rPr lang="es-CO" dirty="0" smtClean="0">
                <a:solidFill>
                  <a:schemeClr val="tx1"/>
                </a:solidFill>
              </a:rPr>
            </a:br>
            <a:r>
              <a:rPr lang="es-CO" dirty="0" smtClean="0">
                <a:solidFill>
                  <a:schemeClr val="tx1"/>
                </a:solidFill>
              </a:rPr>
              <a:t>9+2= 711</a:t>
            </a:r>
            <a:br>
              <a:rPr lang="es-CO" dirty="0" smtClean="0">
                <a:solidFill>
                  <a:schemeClr val="tx1"/>
                </a:solidFill>
              </a:rPr>
            </a:br>
            <a:r>
              <a:rPr lang="es-CO" dirty="0" smtClean="0">
                <a:solidFill>
                  <a:schemeClr val="tx1"/>
                </a:solidFill>
              </a:rPr>
              <a:t/>
            </a:r>
            <a:br>
              <a:rPr lang="es-CO" dirty="0" smtClean="0">
                <a:solidFill>
                  <a:schemeClr val="tx1"/>
                </a:solidFill>
              </a:rPr>
            </a:br>
            <a:r>
              <a:rPr lang="es-CO" dirty="0" smtClean="0">
                <a:solidFill>
                  <a:schemeClr val="tx1"/>
                </a:solidFill>
              </a:rPr>
              <a:t>8+5</a:t>
            </a:r>
            <a:r>
              <a:rPr lang="es-CO" smtClean="0">
                <a:solidFill>
                  <a:schemeClr val="tx1"/>
                </a:solidFill>
              </a:rPr>
              <a:t>= </a:t>
            </a:r>
            <a:r>
              <a:rPr lang="es-CO" smtClean="0">
                <a:solidFill>
                  <a:schemeClr val="tx1"/>
                </a:solidFill>
              </a:rPr>
              <a:t>313</a:t>
            </a:r>
            <a:r>
              <a:rPr lang="es-CO" dirty="0" smtClean="0">
                <a:solidFill>
                  <a:schemeClr val="tx1"/>
                </a:solidFill>
              </a:rPr>
              <a:t/>
            </a:r>
            <a:br>
              <a:rPr lang="es-CO" dirty="0" smtClean="0">
                <a:solidFill>
                  <a:schemeClr val="tx1"/>
                </a:solidFill>
              </a:rPr>
            </a:br>
            <a:r>
              <a:rPr lang="es-CO" dirty="0" smtClean="0">
                <a:solidFill>
                  <a:schemeClr val="tx1"/>
                </a:solidFill>
              </a:rPr>
              <a:t/>
            </a:r>
            <a:br>
              <a:rPr lang="es-CO" dirty="0" smtClean="0">
                <a:solidFill>
                  <a:schemeClr val="tx1"/>
                </a:solidFill>
              </a:rPr>
            </a:br>
            <a:r>
              <a:rPr lang="es-CO" dirty="0" smtClean="0">
                <a:solidFill>
                  <a:schemeClr val="tx1"/>
                </a:solidFill>
              </a:rPr>
              <a:t>5+2=37</a:t>
            </a:r>
            <a:br>
              <a:rPr lang="es-CO" dirty="0" smtClean="0">
                <a:solidFill>
                  <a:schemeClr val="tx1"/>
                </a:solidFill>
              </a:rPr>
            </a:br>
            <a:r>
              <a:rPr lang="es-CO" dirty="0" smtClean="0">
                <a:solidFill>
                  <a:schemeClr val="tx1"/>
                </a:solidFill>
              </a:rPr>
              <a:t/>
            </a:r>
            <a:br>
              <a:rPr lang="es-CO" dirty="0" smtClean="0">
                <a:solidFill>
                  <a:schemeClr val="tx1"/>
                </a:solidFill>
              </a:rPr>
            </a:br>
            <a:r>
              <a:rPr lang="es-CO" dirty="0" smtClean="0">
                <a:solidFill>
                  <a:schemeClr val="tx1"/>
                </a:solidFill>
              </a:rPr>
              <a:t>7+6=113</a:t>
            </a:r>
            <a:br>
              <a:rPr lang="es-CO" dirty="0" smtClean="0">
                <a:solidFill>
                  <a:schemeClr val="tx1"/>
                </a:solidFill>
              </a:rPr>
            </a:br>
            <a:r>
              <a:rPr lang="es-CO" dirty="0" smtClean="0">
                <a:solidFill>
                  <a:schemeClr val="tx1"/>
                </a:solidFill>
              </a:rPr>
              <a:t/>
            </a:r>
            <a:br>
              <a:rPr lang="es-CO" dirty="0" smtClean="0">
                <a:solidFill>
                  <a:schemeClr val="tx1"/>
                </a:solidFill>
              </a:rPr>
            </a:br>
            <a:r>
              <a:rPr lang="es-CO" dirty="0" smtClean="0">
                <a:solidFill>
                  <a:schemeClr val="tx1"/>
                </a:solidFill>
              </a:rPr>
              <a:t>9+8=117</a:t>
            </a:r>
            <a:br>
              <a:rPr lang="es-CO" dirty="0" smtClean="0">
                <a:solidFill>
                  <a:schemeClr val="tx1"/>
                </a:solidFill>
              </a:rPr>
            </a:br>
            <a:r>
              <a:rPr lang="es-CO" dirty="0" smtClean="0">
                <a:solidFill>
                  <a:schemeClr val="tx1"/>
                </a:solidFill>
              </a:rPr>
              <a:t/>
            </a:r>
            <a:br>
              <a:rPr lang="es-CO" dirty="0" smtClean="0">
                <a:solidFill>
                  <a:schemeClr val="tx1"/>
                </a:solidFill>
              </a:rPr>
            </a:br>
            <a:r>
              <a:rPr lang="es-CO" dirty="0" smtClean="0">
                <a:solidFill>
                  <a:schemeClr val="tx1"/>
                </a:solidFill>
              </a:rPr>
              <a:t>10+6=416</a:t>
            </a:r>
            <a:br>
              <a:rPr lang="es-CO" dirty="0" smtClean="0">
                <a:solidFill>
                  <a:schemeClr val="tx1"/>
                </a:solidFill>
              </a:rPr>
            </a:br>
            <a:r>
              <a:rPr lang="es-CO" dirty="0" smtClean="0">
                <a:solidFill>
                  <a:schemeClr val="tx1"/>
                </a:solidFill>
              </a:rPr>
              <a:t/>
            </a:r>
            <a:br>
              <a:rPr lang="es-CO" dirty="0" smtClean="0">
                <a:solidFill>
                  <a:schemeClr val="tx1"/>
                </a:solidFill>
              </a:rPr>
            </a:br>
            <a:r>
              <a:rPr lang="es-CO" dirty="0" smtClean="0">
                <a:solidFill>
                  <a:schemeClr val="tx1"/>
                </a:solidFill>
              </a:rPr>
              <a:t>15+3=121</a:t>
            </a:r>
            <a:endParaRPr lang="es-CO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3368843" y="635561"/>
            <a:ext cx="5342021" cy="57652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3585412" y="998621"/>
            <a:ext cx="5065293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O" sz="2400" b="1" i="0" u="none" strike="noStrike" cap="none" normalizeH="0" baseline="0" dirty="0" smtClean="0">
                <a:ln>
                  <a:noFill/>
                </a:ln>
                <a:solidFill>
                  <a:srgbClr val="4A4A50"/>
                </a:solidFill>
                <a:effectLst/>
                <a:latin typeface="Helvetica"/>
                <a:ea typeface="Calibri" pitchFamily="34" charset="0"/>
                <a:cs typeface="Times New Roman" pitchFamily="18" charset="0"/>
              </a:rPr>
              <a:t>Veamos que tan inteligentes</a:t>
            </a:r>
            <a:r>
              <a:rPr kumimoji="0" lang="es-CO" sz="2400" b="1" i="0" u="none" strike="noStrike" cap="none" normalizeH="0" dirty="0" smtClean="0">
                <a:ln>
                  <a:noFill/>
                </a:ln>
                <a:solidFill>
                  <a:srgbClr val="4A4A50"/>
                </a:solidFill>
                <a:effectLst/>
                <a:latin typeface="Helvetica"/>
                <a:ea typeface="Calibri" pitchFamily="34" charset="0"/>
                <a:cs typeface="Times New Roman" pitchFamily="18" charset="0"/>
              </a:rPr>
              <a:t> son</a:t>
            </a:r>
            <a:r>
              <a:rPr kumimoji="0" lang="es-CO" sz="2400" b="1" i="0" u="none" strike="noStrike" cap="none" normalizeH="0" baseline="0" dirty="0" smtClean="0">
                <a:ln>
                  <a:noFill/>
                </a:ln>
                <a:solidFill>
                  <a:srgbClr val="4A4A50"/>
                </a:solidFill>
                <a:effectLst/>
                <a:latin typeface="Helvetica"/>
                <a:ea typeface="Calibri" pitchFamily="34" charset="0"/>
                <a:cs typeface="Times New Roman" pitchFamily="18" charset="0"/>
              </a:rPr>
              <a:t>: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CO" sz="2400" b="1" dirty="0" smtClean="0">
              <a:solidFill>
                <a:srgbClr val="4A4A50"/>
              </a:solidFill>
              <a:latin typeface="Helvetica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CO" sz="2400" b="1" i="0" u="none" strike="noStrike" cap="none" normalizeH="0" baseline="0" dirty="0" smtClean="0">
              <a:ln>
                <a:noFill/>
              </a:ln>
              <a:solidFill>
                <a:srgbClr val="4A4A50"/>
              </a:solidFill>
              <a:effectLst/>
              <a:latin typeface="Helvetica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CO" sz="2400" b="1" dirty="0" smtClean="0">
              <a:solidFill>
                <a:srgbClr val="4A4A50"/>
              </a:solidFill>
              <a:latin typeface="Helvetica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O" sz="2400" b="1" i="0" u="none" strike="noStrike" cap="none" normalizeH="0" baseline="0" dirty="0" smtClean="0">
                <a:ln>
                  <a:noFill/>
                </a:ln>
                <a:solidFill>
                  <a:srgbClr val="4A4A50"/>
                </a:solidFill>
                <a:effectLst/>
                <a:latin typeface="Helvetica"/>
                <a:ea typeface="Calibri" pitchFamily="34" charset="0"/>
                <a:cs typeface="Times New Roman" pitchFamily="18" charset="0"/>
              </a:rPr>
              <a:t>TOGA, NOTAR , RUBOR , GLORIA , PRECIO , TRIBUNO , NEURALGICA.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CO" sz="2400" b="1" dirty="0" smtClean="0">
              <a:solidFill>
                <a:srgbClr val="4A4A50"/>
              </a:solidFill>
              <a:latin typeface="Helvetica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O" sz="2400" b="1" i="0" u="none" strike="noStrike" cap="none" normalizeH="0" baseline="0" dirty="0" smtClean="0">
                <a:ln>
                  <a:noFill/>
                </a:ln>
                <a:solidFill>
                  <a:srgbClr val="4A4A50"/>
                </a:solidFill>
                <a:effectLst/>
                <a:latin typeface="Helvetica"/>
                <a:ea typeface="Calibri" pitchFamily="34" charset="0"/>
                <a:cs typeface="Times New Roman" pitchFamily="18" charset="0"/>
              </a:rPr>
              <a:t>En cada palabra hay un animal, son 7 espero tu respuesta No le sobran ni le faltan letras a cada nombre de animal. La </a:t>
            </a:r>
            <a:r>
              <a:rPr kumimoji="0" lang="es-CO" sz="2400" b="1" i="0" u="none" strike="noStrike" cap="none" normalizeH="0" baseline="0" dirty="0" smtClean="0">
                <a:ln>
                  <a:noFill/>
                </a:ln>
                <a:solidFill>
                  <a:srgbClr val="4A4A5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ú</a:t>
            </a:r>
            <a:r>
              <a:rPr kumimoji="0" lang="es-CO" sz="2400" b="1" i="0" u="none" strike="noStrike" cap="none" normalizeH="0" baseline="0" dirty="0" smtClean="0">
                <a:ln>
                  <a:noFill/>
                </a:ln>
                <a:solidFill>
                  <a:srgbClr val="4A4A50"/>
                </a:solidFill>
                <a:effectLst/>
                <a:latin typeface="Helvetica"/>
                <a:ea typeface="Calibri" pitchFamily="34" charset="0"/>
                <a:cs typeface="Times New Roman" pitchFamily="18" charset="0"/>
              </a:rPr>
              <a:t>ltima es la m</a:t>
            </a:r>
            <a:r>
              <a:rPr kumimoji="0" lang="es-CO" sz="2400" b="1" i="0" u="none" strike="noStrike" cap="none" normalizeH="0" baseline="0" dirty="0" smtClean="0">
                <a:ln>
                  <a:noFill/>
                </a:ln>
                <a:solidFill>
                  <a:srgbClr val="4A4A5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es-CO" sz="2400" b="1" i="0" u="none" strike="noStrike" cap="none" normalizeH="0" baseline="0" dirty="0" smtClean="0">
                <a:ln>
                  <a:noFill/>
                </a:ln>
                <a:solidFill>
                  <a:srgbClr val="4A4A50"/>
                </a:solidFill>
                <a:effectLst/>
                <a:latin typeface="Helvetica"/>
                <a:ea typeface="Calibri" pitchFamily="34" charset="0"/>
                <a:cs typeface="Times New Roman" pitchFamily="18" charset="0"/>
              </a:rPr>
              <a:t>s dif</a:t>
            </a:r>
            <a:r>
              <a:rPr kumimoji="0" lang="es-CO" sz="2400" b="1" i="0" u="none" strike="noStrike" cap="none" normalizeH="0" baseline="0" dirty="0" smtClean="0">
                <a:ln>
                  <a:noFill/>
                </a:ln>
                <a:solidFill>
                  <a:srgbClr val="4A4A5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es-CO" sz="2400" b="1" i="0" u="none" strike="noStrike" cap="none" normalizeH="0" baseline="0" dirty="0" smtClean="0">
                <a:ln>
                  <a:noFill/>
                </a:ln>
                <a:solidFill>
                  <a:srgbClr val="4A4A50"/>
                </a:solidFill>
                <a:effectLst/>
                <a:latin typeface="Helvetica"/>
                <a:ea typeface="Calibri" pitchFamily="34" charset="0"/>
                <a:cs typeface="Times New Roman" pitchFamily="18" charset="0"/>
              </a:rPr>
              <a:t>cil INT</a:t>
            </a:r>
            <a:r>
              <a:rPr kumimoji="0" lang="es-CO" sz="2400" b="1" i="0" u="none" strike="noStrike" cap="none" normalizeH="0" baseline="0" dirty="0" smtClean="0">
                <a:ln>
                  <a:noFill/>
                </a:ln>
                <a:solidFill>
                  <a:srgbClr val="4A4A5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É</a:t>
            </a:r>
            <a:r>
              <a:rPr kumimoji="0" lang="es-CO" sz="2400" b="1" i="0" u="none" strike="noStrike" cap="none" normalizeH="0" baseline="0" dirty="0" smtClean="0">
                <a:ln>
                  <a:noFill/>
                </a:ln>
                <a:solidFill>
                  <a:srgbClr val="4A4A50"/>
                </a:solidFill>
                <a:effectLst/>
                <a:latin typeface="Helvetica"/>
                <a:ea typeface="Calibri" pitchFamily="34" charset="0"/>
                <a:cs typeface="Times New Roman" pitchFamily="18" charset="0"/>
              </a:rPr>
              <a:t>NTALO!!</a:t>
            </a:r>
            <a:endParaRPr kumimoji="0" lang="es-CO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 descr="C:\Users\user\Desktop\COLEGIO\descarga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18492" y="1160584"/>
            <a:ext cx="8440615" cy="5287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Marcador de contenido" descr="CÓMO SE APRENDE &lt;ul&gt;&lt;li&gt;  La única diferencia entre un estudiante “excelente” y un estudiante promedio pueden estar en sac...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436915" y="535577"/>
            <a:ext cx="9300753" cy="600891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31071708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6" r="-1"/>
          <a:stretch/>
        </p:blipFill>
        <p:spPr>
          <a:xfrm>
            <a:off x="1502229" y="1353229"/>
            <a:ext cx="9330941" cy="417235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3970366307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1417" y="1468392"/>
            <a:ext cx="9171947" cy="407025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26987289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2388" y="1448752"/>
            <a:ext cx="8804356" cy="46254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2084681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</TotalTime>
  <Words>74</Words>
  <Application>Microsoft Office PowerPoint</Application>
  <PresentationFormat>Panorámica</PresentationFormat>
  <Paragraphs>15</Paragraphs>
  <Slides>14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20" baseType="lpstr">
      <vt:lpstr>Arial</vt:lpstr>
      <vt:lpstr>Calibri</vt:lpstr>
      <vt:lpstr>Calibri Light</vt:lpstr>
      <vt:lpstr>Helvetica</vt:lpstr>
      <vt:lpstr>Times New Roman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USUARIO</cp:lastModifiedBy>
  <cp:revision>14</cp:revision>
  <dcterms:created xsi:type="dcterms:W3CDTF">2019-11-12T15:58:31Z</dcterms:created>
  <dcterms:modified xsi:type="dcterms:W3CDTF">2019-11-14T13:21:33Z</dcterms:modified>
</cp:coreProperties>
</file>